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08.07.2024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Rückmeldung zur Website: </a:t>
            </a:r>
          </a:p>
          <a:p>
            <a:r>
              <a:rPr lang="de-DE" dirty="0"/>
              <a:t>Für Feedback zur Webseite haben 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aber insgesamt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 Projektplanung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Struktur der Seite passend zu unserer Zielgruppe aufzubauen, haben wir uns folgende Fragen gestellt: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Wie sehen unsere Zielgruppen der Website aus?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Welche Website-Struktur und -Inhalte resultieren daraus?</a:t>
            </a:r>
          </a:p>
          <a:p>
            <a:r>
              <a:rPr lang="de-DE" dirty="0"/>
              <a:t>Aufgrund der Zeit werden nicht auf alles eingehen, aber z.B.</a:t>
            </a:r>
          </a:p>
          <a:p>
            <a:r>
              <a:rPr lang="de-DE" dirty="0"/>
              <a:t>- Zielgruppe von Personen, die Tiere adoptieren wollen </a:t>
            </a:r>
            <a:r>
              <a:rPr lang="de-DE" dirty="0">
                <a:sym typeface="Wingdings" panose="05000000000000000000" pitchFamily="2" charset="2"/>
              </a:rPr>
              <a:t> brauchen Übersicht über alle Tiere und Infos zum Vermittlungsablauf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1051</Words>
  <Application>Microsoft Office PowerPoint</Application>
  <PresentationFormat>Breitbild</PresentationFormat>
  <Paragraphs>175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60</cp:revision>
  <cp:lastPrinted>2024-07-07T15:20:58Z</cp:lastPrinted>
  <dcterms:created xsi:type="dcterms:W3CDTF">2024-07-01T07:02:12Z</dcterms:created>
  <dcterms:modified xsi:type="dcterms:W3CDTF">2024-07-08T13:52:18Z</dcterms:modified>
</cp:coreProperties>
</file>